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1" r:id="rId3"/>
  </p:sldIdLst>
  <p:sldSz cx="7559675" cy="5327650"/>
  <p:notesSz cx="6858000" cy="9144000"/>
  <p:defaultTextStyle>
    <a:defPPr>
      <a:defRPr lang="pt-BR"/>
    </a:defPPr>
    <a:lvl1pPr marL="0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134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871910"/>
            <a:ext cx="6425724" cy="1854811"/>
          </a:xfrm>
        </p:spPr>
        <p:txBody>
          <a:bodyPr anchor="b"/>
          <a:lstStyle>
            <a:lvl1pPr algn="ctr">
              <a:defRPr sz="466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2798250"/>
            <a:ext cx="5669756" cy="1286282"/>
          </a:xfrm>
        </p:spPr>
        <p:txBody>
          <a:bodyPr/>
          <a:lstStyle>
            <a:lvl1pPr marL="0" indent="0" algn="ctr">
              <a:buNone/>
              <a:defRPr sz="1865"/>
            </a:lvl1pPr>
            <a:lvl2pPr marL="355199" indent="0" algn="ctr">
              <a:buNone/>
              <a:defRPr sz="1554"/>
            </a:lvl2pPr>
            <a:lvl3pPr marL="710397" indent="0" algn="ctr">
              <a:buNone/>
              <a:defRPr sz="1398"/>
            </a:lvl3pPr>
            <a:lvl4pPr marL="1065596" indent="0" algn="ctr">
              <a:buNone/>
              <a:defRPr sz="1243"/>
            </a:lvl4pPr>
            <a:lvl5pPr marL="1420795" indent="0" algn="ctr">
              <a:buNone/>
              <a:defRPr sz="1243"/>
            </a:lvl5pPr>
            <a:lvl6pPr marL="1775993" indent="0" algn="ctr">
              <a:buNone/>
              <a:defRPr sz="1243"/>
            </a:lvl6pPr>
            <a:lvl7pPr marL="2131192" indent="0" algn="ctr">
              <a:buNone/>
              <a:defRPr sz="1243"/>
            </a:lvl7pPr>
            <a:lvl8pPr marL="2486391" indent="0" algn="ctr">
              <a:buNone/>
              <a:defRPr sz="1243"/>
            </a:lvl8pPr>
            <a:lvl9pPr marL="2841589" indent="0" algn="ctr">
              <a:buNone/>
              <a:defRPr sz="124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2B2C-9E4B-4F8D-B0A5-B7F1AD323DC3}" type="datetimeFigureOut">
              <a:rPr lang="pt-BR" smtClean="0"/>
              <a:t>01/11/2024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090E-657B-4776-B467-058E9B4447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9715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2B2C-9E4B-4F8D-B0A5-B7F1AD323DC3}" type="datetimeFigureOut">
              <a:rPr lang="pt-BR" smtClean="0"/>
              <a:t>01/11/2024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090E-657B-4776-B467-058E9B4447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039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283648"/>
            <a:ext cx="1630055" cy="451493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3648"/>
            <a:ext cx="4795669" cy="45149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2B2C-9E4B-4F8D-B0A5-B7F1AD323DC3}" type="datetimeFigureOut">
              <a:rPr lang="pt-BR" smtClean="0"/>
              <a:t>01/11/2024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090E-657B-4776-B467-058E9B4447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102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2B2C-9E4B-4F8D-B0A5-B7F1AD323DC3}" type="datetimeFigureOut">
              <a:rPr lang="pt-BR" smtClean="0"/>
              <a:t>01/11/2024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090E-657B-4776-B467-058E9B4447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7457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1328214"/>
            <a:ext cx="6520220" cy="2216154"/>
          </a:xfrm>
        </p:spPr>
        <p:txBody>
          <a:bodyPr anchor="b"/>
          <a:lstStyle>
            <a:lvl1pPr>
              <a:defRPr sz="466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3565334"/>
            <a:ext cx="6520220" cy="1165423"/>
          </a:xfrm>
        </p:spPr>
        <p:txBody>
          <a:bodyPr/>
          <a:lstStyle>
            <a:lvl1pPr marL="0" indent="0">
              <a:buNone/>
              <a:defRPr sz="1865">
                <a:solidFill>
                  <a:schemeClr val="tx1"/>
                </a:solidFill>
              </a:defRPr>
            </a:lvl1pPr>
            <a:lvl2pPr marL="355199" indent="0">
              <a:buNone/>
              <a:defRPr sz="1554">
                <a:solidFill>
                  <a:schemeClr val="tx1">
                    <a:tint val="75000"/>
                  </a:schemeClr>
                </a:solidFill>
              </a:defRPr>
            </a:lvl2pPr>
            <a:lvl3pPr marL="710397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3pPr>
            <a:lvl4pPr marL="1065596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4pPr>
            <a:lvl5pPr marL="1420795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5pPr>
            <a:lvl6pPr marL="1775993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6pPr>
            <a:lvl7pPr marL="2131192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7pPr>
            <a:lvl8pPr marL="2486391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8pPr>
            <a:lvl9pPr marL="2841589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2B2C-9E4B-4F8D-B0A5-B7F1AD323DC3}" type="datetimeFigureOut">
              <a:rPr lang="pt-BR" smtClean="0"/>
              <a:t>01/11/2024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090E-657B-4776-B467-058E9B4447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958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1418240"/>
            <a:ext cx="3212862" cy="338034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1418240"/>
            <a:ext cx="3212862" cy="338034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2B2C-9E4B-4F8D-B0A5-B7F1AD323DC3}" type="datetimeFigureOut">
              <a:rPr lang="pt-BR" smtClean="0"/>
              <a:t>01/11/2024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090E-657B-4776-B467-058E9B4447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9442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283649"/>
            <a:ext cx="6520220" cy="102976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1306014"/>
            <a:ext cx="3198096" cy="640058"/>
          </a:xfrm>
        </p:spPr>
        <p:txBody>
          <a:bodyPr anchor="b"/>
          <a:lstStyle>
            <a:lvl1pPr marL="0" indent="0">
              <a:buNone/>
              <a:defRPr sz="1865" b="1"/>
            </a:lvl1pPr>
            <a:lvl2pPr marL="355199" indent="0">
              <a:buNone/>
              <a:defRPr sz="1554" b="1"/>
            </a:lvl2pPr>
            <a:lvl3pPr marL="710397" indent="0">
              <a:buNone/>
              <a:defRPr sz="1398" b="1"/>
            </a:lvl3pPr>
            <a:lvl4pPr marL="1065596" indent="0">
              <a:buNone/>
              <a:defRPr sz="1243" b="1"/>
            </a:lvl4pPr>
            <a:lvl5pPr marL="1420795" indent="0">
              <a:buNone/>
              <a:defRPr sz="1243" b="1"/>
            </a:lvl5pPr>
            <a:lvl6pPr marL="1775993" indent="0">
              <a:buNone/>
              <a:defRPr sz="1243" b="1"/>
            </a:lvl6pPr>
            <a:lvl7pPr marL="2131192" indent="0">
              <a:buNone/>
              <a:defRPr sz="1243" b="1"/>
            </a:lvl7pPr>
            <a:lvl8pPr marL="2486391" indent="0">
              <a:buNone/>
              <a:defRPr sz="1243" b="1"/>
            </a:lvl8pPr>
            <a:lvl9pPr marL="2841589" indent="0">
              <a:buNone/>
              <a:defRPr sz="1243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1946072"/>
            <a:ext cx="3198096" cy="2862379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1306014"/>
            <a:ext cx="3213847" cy="640058"/>
          </a:xfrm>
        </p:spPr>
        <p:txBody>
          <a:bodyPr anchor="b"/>
          <a:lstStyle>
            <a:lvl1pPr marL="0" indent="0">
              <a:buNone/>
              <a:defRPr sz="1865" b="1"/>
            </a:lvl1pPr>
            <a:lvl2pPr marL="355199" indent="0">
              <a:buNone/>
              <a:defRPr sz="1554" b="1"/>
            </a:lvl2pPr>
            <a:lvl3pPr marL="710397" indent="0">
              <a:buNone/>
              <a:defRPr sz="1398" b="1"/>
            </a:lvl3pPr>
            <a:lvl4pPr marL="1065596" indent="0">
              <a:buNone/>
              <a:defRPr sz="1243" b="1"/>
            </a:lvl4pPr>
            <a:lvl5pPr marL="1420795" indent="0">
              <a:buNone/>
              <a:defRPr sz="1243" b="1"/>
            </a:lvl5pPr>
            <a:lvl6pPr marL="1775993" indent="0">
              <a:buNone/>
              <a:defRPr sz="1243" b="1"/>
            </a:lvl6pPr>
            <a:lvl7pPr marL="2131192" indent="0">
              <a:buNone/>
              <a:defRPr sz="1243" b="1"/>
            </a:lvl7pPr>
            <a:lvl8pPr marL="2486391" indent="0">
              <a:buNone/>
              <a:defRPr sz="1243" b="1"/>
            </a:lvl8pPr>
            <a:lvl9pPr marL="2841589" indent="0">
              <a:buNone/>
              <a:defRPr sz="1243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1946072"/>
            <a:ext cx="3213847" cy="2862379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2B2C-9E4B-4F8D-B0A5-B7F1AD323DC3}" type="datetimeFigureOut">
              <a:rPr lang="pt-BR" smtClean="0"/>
              <a:t>01/11/2024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090E-657B-4776-B467-058E9B4447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151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2B2C-9E4B-4F8D-B0A5-B7F1AD323DC3}" type="datetimeFigureOut">
              <a:rPr lang="pt-BR" smtClean="0"/>
              <a:t>01/11/2024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090E-657B-4776-B467-058E9B4447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9432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2B2C-9E4B-4F8D-B0A5-B7F1AD323DC3}" type="datetimeFigureOut">
              <a:rPr lang="pt-BR" smtClean="0"/>
              <a:t>01/11/2024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090E-657B-4776-B467-058E9B4447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4826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5177"/>
            <a:ext cx="2438192" cy="1243118"/>
          </a:xfrm>
        </p:spPr>
        <p:txBody>
          <a:bodyPr anchor="b"/>
          <a:lstStyle>
            <a:lvl1pPr>
              <a:defRPr sz="248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767084"/>
            <a:ext cx="3827085" cy="3786085"/>
          </a:xfrm>
        </p:spPr>
        <p:txBody>
          <a:bodyPr/>
          <a:lstStyle>
            <a:lvl1pPr>
              <a:defRPr sz="2486"/>
            </a:lvl1pPr>
            <a:lvl2pPr>
              <a:defRPr sz="2175"/>
            </a:lvl2pPr>
            <a:lvl3pPr>
              <a:defRPr sz="1865"/>
            </a:lvl3pPr>
            <a:lvl4pPr>
              <a:defRPr sz="1554"/>
            </a:lvl4pPr>
            <a:lvl5pPr>
              <a:defRPr sz="1554"/>
            </a:lvl5pPr>
            <a:lvl6pPr>
              <a:defRPr sz="1554"/>
            </a:lvl6pPr>
            <a:lvl7pPr>
              <a:defRPr sz="1554"/>
            </a:lvl7pPr>
            <a:lvl8pPr>
              <a:defRPr sz="1554"/>
            </a:lvl8pPr>
            <a:lvl9pPr>
              <a:defRPr sz="1554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598295"/>
            <a:ext cx="2438192" cy="2961039"/>
          </a:xfrm>
        </p:spPr>
        <p:txBody>
          <a:bodyPr/>
          <a:lstStyle>
            <a:lvl1pPr marL="0" indent="0">
              <a:buNone/>
              <a:defRPr sz="1243"/>
            </a:lvl1pPr>
            <a:lvl2pPr marL="355199" indent="0">
              <a:buNone/>
              <a:defRPr sz="1088"/>
            </a:lvl2pPr>
            <a:lvl3pPr marL="710397" indent="0">
              <a:buNone/>
              <a:defRPr sz="932"/>
            </a:lvl3pPr>
            <a:lvl4pPr marL="1065596" indent="0">
              <a:buNone/>
              <a:defRPr sz="777"/>
            </a:lvl4pPr>
            <a:lvl5pPr marL="1420795" indent="0">
              <a:buNone/>
              <a:defRPr sz="777"/>
            </a:lvl5pPr>
            <a:lvl6pPr marL="1775993" indent="0">
              <a:buNone/>
              <a:defRPr sz="777"/>
            </a:lvl6pPr>
            <a:lvl7pPr marL="2131192" indent="0">
              <a:buNone/>
              <a:defRPr sz="777"/>
            </a:lvl7pPr>
            <a:lvl8pPr marL="2486391" indent="0">
              <a:buNone/>
              <a:defRPr sz="777"/>
            </a:lvl8pPr>
            <a:lvl9pPr marL="2841589" indent="0">
              <a:buNone/>
              <a:defRPr sz="777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2B2C-9E4B-4F8D-B0A5-B7F1AD323DC3}" type="datetimeFigureOut">
              <a:rPr lang="pt-BR" smtClean="0"/>
              <a:t>01/11/2024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090E-657B-4776-B467-058E9B4447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4808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5177"/>
            <a:ext cx="2438192" cy="1243118"/>
          </a:xfrm>
        </p:spPr>
        <p:txBody>
          <a:bodyPr anchor="b"/>
          <a:lstStyle>
            <a:lvl1pPr>
              <a:defRPr sz="248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767084"/>
            <a:ext cx="3827085" cy="3786085"/>
          </a:xfrm>
        </p:spPr>
        <p:txBody>
          <a:bodyPr anchor="t"/>
          <a:lstStyle>
            <a:lvl1pPr marL="0" indent="0">
              <a:buNone/>
              <a:defRPr sz="2486"/>
            </a:lvl1pPr>
            <a:lvl2pPr marL="355199" indent="0">
              <a:buNone/>
              <a:defRPr sz="2175"/>
            </a:lvl2pPr>
            <a:lvl3pPr marL="710397" indent="0">
              <a:buNone/>
              <a:defRPr sz="1865"/>
            </a:lvl3pPr>
            <a:lvl4pPr marL="1065596" indent="0">
              <a:buNone/>
              <a:defRPr sz="1554"/>
            </a:lvl4pPr>
            <a:lvl5pPr marL="1420795" indent="0">
              <a:buNone/>
              <a:defRPr sz="1554"/>
            </a:lvl5pPr>
            <a:lvl6pPr marL="1775993" indent="0">
              <a:buNone/>
              <a:defRPr sz="1554"/>
            </a:lvl6pPr>
            <a:lvl7pPr marL="2131192" indent="0">
              <a:buNone/>
              <a:defRPr sz="1554"/>
            </a:lvl7pPr>
            <a:lvl8pPr marL="2486391" indent="0">
              <a:buNone/>
              <a:defRPr sz="1554"/>
            </a:lvl8pPr>
            <a:lvl9pPr marL="2841589" indent="0">
              <a:buNone/>
              <a:defRPr sz="1554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598295"/>
            <a:ext cx="2438192" cy="2961039"/>
          </a:xfrm>
        </p:spPr>
        <p:txBody>
          <a:bodyPr/>
          <a:lstStyle>
            <a:lvl1pPr marL="0" indent="0">
              <a:buNone/>
              <a:defRPr sz="1243"/>
            </a:lvl1pPr>
            <a:lvl2pPr marL="355199" indent="0">
              <a:buNone/>
              <a:defRPr sz="1088"/>
            </a:lvl2pPr>
            <a:lvl3pPr marL="710397" indent="0">
              <a:buNone/>
              <a:defRPr sz="932"/>
            </a:lvl3pPr>
            <a:lvl4pPr marL="1065596" indent="0">
              <a:buNone/>
              <a:defRPr sz="777"/>
            </a:lvl4pPr>
            <a:lvl5pPr marL="1420795" indent="0">
              <a:buNone/>
              <a:defRPr sz="777"/>
            </a:lvl5pPr>
            <a:lvl6pPr marL="1775993" indent="0">
              <a:buNone/>
              <a:defRPr sz="777"/>
            </a:lvl6pPr>
            <a:lvl7pPr marL="2131192" indent="0">
              <a:buNone/>
              <a:defRPr sz="777"/>
            </a:lvl7pPr>
            <a:lvl8pPr marL="2486391" indent="0">
              <a:buNone/>
              <a:defRPr sz="777"/>
            </a:lvl8pPr>
            <a:lvl9pPr marL="2841589" indent="0">
              <a:buNone/>
              <a:defRPr sz="777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2B2C-9E4B-4F8D-B0A5-B7F1AD323DC3}" type="datetimeFigureOut">
              <a:rPr lang="pt-BR" smtClean="0"/>
              <a:t>01/11/2024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090E-657B-4776-B467-058E9B4447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841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283649"/>
            <a:ext cx="6520220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1418240"/>
            <a:ext cx="6520220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4937943"/>
            <a:ext cx="1700927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E2B2C-9E4B-4F8D-B0A5-B7F1AD323DC3}" type="datetimeFigureOut">
              <a:rPr lang="pt-BR" smtClean="0"/>
              <a:t>01/11/2024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4937943"/>
            <a:ext cx="2551390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4937943"/>
            <a:ext cx="1700927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A090E-657B-4776-B467-058E9B4447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3555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0397" rtl="0" eaLnBrk="1" latinLnBrk="0" hangingPunct="1">
        <a:lnSpc>
          <a:spcPct val="90000"/>
        </a:lnSpc>
        <a:spcBef>
          <a:spcPct val="0"/>
        </a:spcBef>
        <a:buNone/>
        <a:defRPr sz="3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599" indent="-177599" algn="l" defTabSz="710397" rtl="0" eaLnBrk="1" latinLnBrk="0" hangingPunct="1">
        <a:lnSpc>
          <a:spcPct val="90000"/>
        </a:lnSpc>
        <a:spcBef>
          <a:spcPts val="777"/>
        </a:spcBef>
        <a:buFont typeface="Arial" panose="020B0604020202020204" pitchFamily="34" charset="0"/>
        <a:buChar char="•"/>
        <a:defRPr sz="2175" kern="1200">
          <a:solidFill>
            <a:schemeClr val="tx1"/>
          </a:solidFill>
          <a:latin typeface="+mn-lt"/>
          <a:ea typeface="+mn-ea"/>
          <a:cs typeface="+mn-cs"/>
        </a:defRPr>
      </a:lvl1pPr>
      <a:lvl2pPr marL="532798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2pPr>
      <a:lvl3pPr marL="887997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554" kern="1200">
          <a:solidFill>
            <a:schemeClr val="tx1"/>
          </a:solidFill>
          <a:latin typeface="+mn-lt"/>
          <a:ea typeface="+mn-ea"/>
          <a:cs typeface="+mn-cs"/>
        </a:defRPr>
      </a:lvl3pPr>
      <a:lvl4pPr marL="1243195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4pPr>
      <a:lvl5pPr marL="1598394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5pPr>
      <a:lvl6pPr marL="1953593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6pPr>
      <a:lvl7pPr marL="2308791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7pPr>
      <a:lvl8pPr marL="2663990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8pPr>
      <a:lvl9pPr marL="3019189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1pPr>
      <a:lvl2pPr marL="355199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710397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3pPr>
      <a:lvl4pPr marL="1065596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4pPr>
      <a:lvl5pPr marL="1420795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5pPr>
      <a:lvl6pPr marL="1775993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6pPr>
      <a:lvl7pPr marL="2131192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7pPr>
      <a:lvl8pPr marL="2486391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8pPr>
      <a:lvl9pPr marL="2841589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>
            <a:extLst>
              <a:ext uri="{FF2B5EF4-FFF2-40B4-BE49-F238E27FC236}">
                <a16:creationId xmlns:a16="http://schemas.microsoft.com/office/drawing/2014/main" id="{85892F58-E55B-46A7-908B-7B4E0A74AB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2"/>
            <a:ext cx="7559675" cy="532510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6257" y="509074"/>
            <a:ext cx="3792071" cy="665993"/>
          </a:xfrm>
        </p:spPr>
        <p:txBody>
          <a:bodyPr>
            <a:normAutofit/>
          </a:bodyPr>
          <a:lstStyle/>
          <a:p>
            <a:endParaRPr lang="pt-BR" sz="2000" b="1" dirty="0"/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E0E46BCD-F50F-D099-A2FF-591FE09CEDE5}"/>
              </a:ext>
            </a:extLst>
          </p:cNvPr>
          <p:cNvSpPr txBox="1">
            <a:spLocks/>
          </p:cNvSpPr>
          <p:nvPr/>
        </p:nvSpPr>
        <p:spPr>
          <a:xfrm>
            <a:off x="1015890" y="1508426"/>
            <a:ext cx="3237110" cy="31766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599" indent="-177599" algn="l" defTabSz="710397" rtl="0" eaLnBrk="1" latinLnBrk="0" hangingPunct="1">
              <a:lnSpc>
                <a:spcPct val="90000"/>
              </a:lnSpc>
              <a:spcBef>
                <a:spcPts val="777"/>
              </a:spcBef>
              <a:buFont typeface="Arial" panose="020B0604020202020204" pitchFamily="34" charset="0"/>
              <a:buChar char="•"/>
              <a:defRPr sz="21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2798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8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7997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5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3195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8394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3593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08791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3990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19189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7" name="Espaço Reservado para Conteúdo 16">
            <a:extLst>
              <a:ext uri="{FF2B5EF4-FFF2-40B4-BE49-F238E27FC236}">
                <a16:creationId xmlns:a16="http://schemas.microsoft.com/office/drawing/2014/main" id="{9459E1A9-8ECC-8773-59B6-526789A6F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6256" y="1417519"/>
            <a:ext cx="3792071" cy="2840716"/>
          </a:xfrm>
        </p:spPr>
        <p:txBody>
          <a:bodyPr>
            <a:normAutofit/>
          </a:bodyPr>
          <a:lstStyle/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685789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85892F58-E55B-46A7-908B-7B4E0A74AB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2"/>
            <a:ext cx="7559675" cy="5325106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0" y="162560"/>
            <a:ext cx="7559675" cy="44433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3.png" descr="C:\Users\08414251404\Downloads\BANNER 3X1.png"/>
          <p:cNvPicPr/>
          <p:nvPr/>
        </p:nvPicPr>
        <p:blipFill rotWithShape="1">
          <a:blip r:embed="rId3"/>
          <a:srcRect b="26589"/>
          <a:stretch/>
        </p:blipFill>
        <p:spPr>
          <a:xfrm>
            <a:off x="2060574" y="162560"/>
            <a:ext cx="2951693" cy="738293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6560499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</Words>
  <Application>Microsoft Office PowerPoint</Application>
  <PresentationFormat>Personalizar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Adriana de Azevedo Oliveira Costa</dc:creator>
  <cp:lastModifiedBy>Fabiola Nascimento dos Santos Paes</cp:lastModifiedBy>
  <cp:revision>4</cp:revision>
  <dcterms:created xsi:type="dcterms:W3CDTF">2024-09-19T12:12:04Z</dcterms:created>
  <dcterms:modified xsi:type="dcterms:W3CDTF">2024-11-01T20:26:36Z</dcterms:modified>
</cp:coreProperties>
</file>